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3" r:id="rId5"/>
    <p:sldId id="264" r:id="rId6"/>
    <p:sldId id="266" r:id="rId7"/>
    <p:sldId id="265" r:id="rId8"/>
    <p:sldId id="262" r:id="rId9"/>
    <p:sldId id="259" r:id="rId10"/>
    <p:sldId id="260" r:id="rId11"/>
  </p:sldIdLst>
  <p:sldSz cx="9144000" cy="6858000" type="screen4x3"/>
  <p:notesSz cx="6858000" cy="90646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CE46"/>
    <a:srgbClr val="0688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67" d="100"/>
          <a:sy n="67" d="100"/>
        </p:scale>
        <p:origin x="-7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preschool_bkgrnd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90625" y="1143000"/>
            <a:ext cx="4419600" cy="990600"/>
          </a:xfrm>
        </p:spPr>
        <p:txBody>
          <a:bodyPr anchor="t"/>
          <a:lstStyle>
            <a:lvl1pPr>
              <a:defRPr sz="3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362200"/>
            <a:ext cx="6400800" cy="838200"/>
          </a:xfrm>
        </p:spPr>
        <p:txBody>
          <a:bodyPr wrap="none"/>
          <a:lstStyle>
            <a:lvl1pPr marL="0" indent="0">
              <a:buFontTx/>
              <a:buNone/>
              <a:defRPr sz="50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F526F-1687-4A3A-8508-1E49A7E92A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4600" y="990600"/>
            <a:ext cx="1752600" cy="4876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990600"/>
            <a:ext cx="5105400" cy="4876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59DDA-E305-4733-B82D-0543D7893E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50CE8-F0AF-4513-90BA-43818C52F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E503F-F452-46BE-AC32-7203EF582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209800"/>
            <a:ext cx="3429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429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8E51-7E96-413D-8DD8-2B25EB12C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29624-1EBF-49E4-84D1-F9D19CED0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F0E0A-6062-4867-BEFA-34B4D1DAE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39D54-9646-4038-8C6A-220C8FF36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078CF-65A1-4EAB-9AA5-91C4DFBE37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20D14-18E0-4B42-B0CE-92A35536C6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preschool_bkgrnd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9906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209800"/>
            <a:ext cx="701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688C9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688C9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688C9"/>
                </a:solidFill>
                <a:latin typeface="+mn-lt"/>
              </a:defRPr>
            </a:lvl1pPr>
          </a:lstStyle>
          <a:p>
            <a:pPr>
              <a:defRPr/>
            </a:pPr>
            <a:fld id="{6821F48F-38CD-4048-AA96-1DC57F72B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688C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688C9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688C9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688C9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688C9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688C9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688C9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688C9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688C9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688C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688C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688C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688C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688C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688C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688C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688C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688C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71538" y="3068960"/>
            <a:ext cx="6400800" cy="2520280"/>
          </a:xfrm>
        </p:spPr>
        <p:txBody>
          <a:bodyPr/>
          <a:lstStyle/>
          <a:p>
            <a:pPr eaLnBrk="1" hangingPunct="1"/>
            <a:r>
              <a:rPr lang="ru-RU" sz="3200" dirty="0" smtClean="0"/>
              <a:t>Урок литературного чтения во 2 классе</a:t>
            </a:r>
          </a:p>
          <a:p>
            <a:pPr eaLnBrk="1" hangingPunct="1"/>
            <a:r>
              <a:rPr lang="ru-RU" sz="3200" dirty="0" smtClean="0"/>
              <a:t>                           Точка зрения</a:t>
            </a:r>
          </a:p>
          <a:p>
            <a:pPr eaLnBrk="1" hangingPunct="1"/>
            <a:r>
              <a:rPr lang="ru-RU" sz="3200" dirty="0" err="1" smtClean="0"/>
              <a:t>М.Бородицкая</a:t>
            </a:r>
            <a:r>
              <a:rPr lang="ru-RU" sz="3200" dirty="0" smtClean="0"/>
              <a:t> « Булочная песенка»</a:t>
            </a:r>
          </a:p>
        </p:txBody>
      </p:sp>
      <p:sp>
        <p:nvSpPr>
          <p:cNvPr id="307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71600" y="1052736"/>
            <a:ext cx="4680520" cy="1800200"/>
          </a:xfrm>
        </p:spPr>
        <p:txBody>
          <a:bodyPr/>
          <a:lstStyle/>
          <a:p>
            <a:pPr eaLnBrk="1" hangingPunct="1"/>
            <a:r>
              <a:rPr lang="ru-RU" dirty="0" smtClean="0"/>
              <a:t>МБОУ « </a:t>
            </a:r>
            <a:r>
              <a:rPr lang="ru-RU" dirty="0" err="1" smtClean="0"/>
              <a:t>Тальская</a:t>
            </a:r>
            <a:r>
              <a:rPr lang="ru-RU" dirty="0" smtClean="0"/>
              <a:t> СОШ»    УМК « Перспективная      начальная школа»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</a:t>
            </a:r>
            <a:r>
              <a:rPr lang="ru-RU" dirty="0" err="1" smtClean="0"/>
              <a:t>Чистоговорка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209800"/>
            <a:ext cx="4945360" cy="280337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Хлеб ржаной, батоны, булки</a:t>
            </a:r>
          </a:p>
          <a:p>
            <a:pPr marL="0" indent="0">
              <a:buNone/>
            </a:pPr>
            <a:r>
              <a:rPr lang="ru-RU" dirty="0" smtClean="0"/>
              <a:t>Не добудешь на прогулке.</a:t>
            </a:r>
          </a:p>
          <a:p>
            <a:pPr marL="0" indent="0">
              <a:buNone/>
            </a:pPr>
            <a:r>
              <a:rPr lang="ru-RU" dirty="0" smtClean="0"/>
              <a:t>Люди хлеб в полях лелеют,</a:t>
            </a:r>
          </a:p>
          <a:p>
            <a:pPr marL="0" indent="0">
              <a:buNone/>
            </a:pPr>
            <a:r>
              <a:rPr lang="ru-RU" dirty="0" smtClean="0"/>
              <a:t>Сил для хлеба не жалеют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54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Загадки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209800"/>
            <a:ext cx="7010400" cy="280337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Мнут и катают,                  Что в поле росло,</a:t>
            </a:r>
          </a:p>
          <a:p>
            <a:pPr marL="0" indent="0">
              <a:buNone/>
            </a:pPr>
            <a:r>
              <a:rPr lang="ru-RU" dirty="0" smtClean="0"/>
              <a:t>В печи закаляют,              Стояло, кисло,</a:t>
            </a:r>
          </a:p>
          <a:p>
            <a:pPr marL="0" indent="0">
              <a:buNone/>
            </a:pPr>
            <a:r>
              <a:rPr lang="ru-RU" dirty="0" smtClean="0"/>
              <a:t>А потом за столом          В печку садилось</a:t>
            </a:r>
          </a:p>
          <a:p>
            <a:pPr marL="0" indent="0">
              <a:buNone/>
            </a:pPr>
            <a:r>
              <a:rPr lang="ru-RU" dirty="0" smtClean="0"/>
              <a:t>Нарезают ножом.      На столе пригодилось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Марина </a:t>
            </a:r>
            <a:r>
              <a:rPr lang="ru-RU" dirty="0" err="1" smtClean="0"/>
              <a:t>Бородицкая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«Булочная песенка»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600" dirty="0" smtClean="0"/>
              <a:t>Были два приятеля:</a:t>
            </a:r>
          </a:p>
          <a:p>
            <a:pPr marL="0" indent="0">
              <a:buNone/>
            </a:pPr>
            <a:r>
              <a:rPr lang="ru-RU" sz="1600" dirty="0" smtClean="0"/>
              <a:t>Бублик и Батон.</a:t>
            </a:r>
          </a:p>
          <a:p>
            <a:pPr marL="0" indent="0">
              <a:buNone/>
            </a:pPr>
            <a:r>
              <a:rPr lang="ru-RU" sz="1600" dirty="0" smtClean="0"/>
              <a:t>Ждали покупателя</a:t>
            </a:r>
          </a:p>
          <a:p>
            <a:pPr marL="0" indent="0">
              <a:buNone/>
            </a:pPr>
            <a:r>
              <a:rPr lang="ru-RU" sz="1600" dirty="0" smtClean="0"/>
              <a:t>Бублик и Батон</a:t>
            </a:r>
          </a:p>
          <a:p>
            <a:pPr marL="0" indent="0">
              <a:buNone/>
            </a:pPr>
            <a:r>
              <a:rPr lang="ru-RU" sz="1600" dirty="0" smtClean="0"/>
              <a:t>Бублику понравился</a:t>
            </a:r>
          </a:p>
          <a:p>
            <a:pPr marL="0" indent="0">
              <a:buNone/>
            </a:pPr>
            <a:r>
              <a:rPr lang="ru-RU" sz="1600" dirty="0" smtClean="0"/>
              <a:t>Школьник в колпачке,</a:t>
            </a:r>
          </a:p>
          <a:p>
            <a:pPr marL="0" indent="0">
              <a:buNone/>
            </a:pPr>
            <a:r>
              <a:rPr lang="ru-RU" sz="1600" dirty="0" smtClean="0"/>
              <a:t>А Батону – бабушка </a:t>
            </a:r>
          </a:p>
          <a:p>
            <a:pPr marL="0" indent="0">
              <a:buNone/>
            </a:pPr>
            <a:r>
              <a:rPr lang="ru-RU" sz="1600" dirty="0" smtClean="0"/>
              <a:t>В бежевом платке.</a:t>
            </a:r>
          </a:p>
          <a:p>
            <a:pPr marL="0" indent="0">
              <a:buNone/>
            </a:pPr>
            <a:r>
              <a:rPr lang="ru-RU" sz="1600" dirty="0" smtClean="0"/>
              <a:t>Бублик в ранец бухнулся</a:t>
            </a:r>
          </a:p>
          <a:p>
            <a:pPr marL="0" indent="0">
              <a:buNone/>
            </a:pPr>
            <a:r>
              <a:rPr lang="ru-RU" sz="1600" dirty="0" smtClean="0"/>
              <a:t>И понесся вскачь.</a:t>
            </a:r>
          </a:p>
          <a:p>
            <a:pPr marL="0" indent="0">
              <a:buNone/>
            </a:pPr>
            <a:r>
              <a:rPr lang="ru-RU" sz="1600" dirty="0" smtClean="0"/>
              <a:t>А Батон  тихонечко</a:t>
            </a:r>
          </a:p>
          <a:p>
            <a:pPr marL="0" indent="0">
              <a:buNone/>
            </a:pPr>
            <a:r>
              <a:rPr lang="ru-RU" sz="1600" dirty="0" smtClean="0"/>
              <a:t>В сетке </a:t>
            </a:r>
            <a:r>
              <a:rPr lang="ru-RU" sz="1600" dirty="0" err="1" smtClean="0"/>
              <a:t>кач</a:t>
            </a:r>
            <a:r>
              <a:rPr lang="ru-RU" sz="1600" dirty="0" smtClean="0"/>
              <a:t> да </a:t>
            </a:r>
            <a:r>
              <a:rPr lang="ru-RU" sz="1600" dirty="0" err="1" smtClean="0"/>
              <a:t>кач</a:t>
            </a:r>
            <a:r>
              <a:rPr lang="ru-RU" sz="1600" dirty="0" smtClean="0"/>
              <a:t>…</a:t>
            </a:r>
          </a:p>
          <a:p>
            <a:pPr marL="0" indent="0">
              <a:buNone/>
            </a:pPr>
            <a:r>
              <a:rPr lang="ru-RU" sz="1600" dirty="0" smtClean="0"/>
              <a:t>Бублик познакомился</a:t>
            </a:r>
          </a:p>
          <a:p>
            <a:pPr marL="0" indent="0">
              <a:buNone/>
            </a:pPr>
            <a:r>
              <a:rPr lang="ru-RU" sz="1600" dirty="0" smtClean="0"/>
              <a:t>С горкой ледяной</a:t>
            </a:r>
          </a:p>
          <a:p>
            <a:pPr marL="0" indent="0">
              <a:buNone/>
            </a:pPr>
            <a:r>
              <a:rPr lang="ru-RU" sz="1600" dirty="0" smtClean="0"/>
              <a:t>С четырьмя мальчишками, </a:t>
            </a:r>
          </a:p>
          <a:p>
            <a:pPr marL="0" indent="0">
              <a:buNone/>
            </a:pPr>
            <a:r>
              <a:rPr lang="ru-RU" sz="1600" dirty="0" smtClean="0"/>
              <a:t>С девочкой одной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А батон – с кастрюльками,</a:t>
            </a:r>
          </a:p>
          <a:p>
            <a:pPr marL="0" indent="0">
              <a:buNone/>
            </a:pPr>
            <a:r>
              <a:rPr lang="ru-RU" sz="1600" dirty="0" smtClean="0"/>
              <a:t>С теплым молоком,</a:t>
            </a:r>
          </a:p>
          <a:p>
            <a:pPr marL="0" indent="0">
              <a:buNone/>
            </a:pPr>
            <a:r>
              <a:rPr lang="ru-RU" sz="1600" dirty="0" smtClean="0"/>
              <a:t>С бородатым дедушкой</a:t>
            </a:r>
            <a:r>
              <a:rPr lang="ru-RU" sz="2000" dirty="0" smtClean="0"/>
              <a:t>,</a:t>
            </a:r>
          </a:p>
          <a:p>
            <a:pPr marL="0" indent="0">
              <a:buNone/>
            </a:pPr>
            <a:r>
              <a:rPr lang="ru-RU" sz="2000" dirty="0" smtClean="0"/>
              <a:t>С рыженьким щенком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315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Пословицы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Хлеб- всему голова</a:t>
            </a:r>
          </a:p>
          <a:p>
            <a:r>
              <a:rPr lang="ru-RU" dirty="0" smtClean="0"/>
              <a:t>Был бы хлеб, а зубы сыщутся</a:t>
            </a:r>
          </a:p>
          <a:p>
            <a:r>
              <a:rPr lang="ru-RU" dirty="0" smtClean="0"/>
              <a:t>Как хлеба кусок, так разинул роток</a:t>
            </a:r>
          </a:p>
          <a:p>
            <a:r>
              <a:rPr lang="ru-RU" dirty="0" smtClean="0"/>
              <a:t>Калач приестся, а хлеб никогда</a:t>
            </a:r>
          </a:p>
          <a:p>
            <a:r>
              <a:rPr lang="ru-RU" dirty="0" smtClean="0"/>
              <a:t>Пот по спине, так и хлеб на столе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903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533207" y="2811780"/>
          <a:ext cx="6077585" cy="245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7695"/>
                <a:gridCol w="607695"/>
                <a:gridCol w="607695"/>
                <a:gridCol w="607695"/>
                <a:gridCol w="607695"/>
                <a:gridCol w="607695"/>
                <a:gridCol w="607695"/>
                <a:gridCol w="607695"/>
                <a:gridCol w="607695"/>
                <a:gridCol w="60833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ц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ъ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щ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ж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ж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ц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щ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ю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ц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Кроссворд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437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Мудрые слова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Каждому знакомы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Мудрые слова: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Хлеб – хозяин дома,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Всему он голова!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Крепкою державой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Звали его встарь.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Хлебушек по праву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В государстве – царь!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143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2659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Диплом дошкольного учреждения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Диплом дошкольного учреждения</Template>
  <TotalTime>106</TotalTime>
  <Words>324</Words>
  <Application>Microsoft Office PowerPoint</Application>
  <PresentationFormat>Экран (4:3)</PresentationFormat>
  <Paragraphs>151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Диплом дошкольного учреждения</vt:lpstr>
      <vt:lpstr>МБОУ « Тальская СОШ»    УМК « Перспективная      начальная школа» </vt:lpstr>
      <vt:lpstr>                Чистоговорка</vt:lpstr>
      <vt:lpstr>                        Загадки</vt:lpstr>
      <vt:lpstr>Марина Бородицкая «Булочная песенка»</vt:lpstr>
      <vt:lpstr>                    Пословицы</vt:lpstr>
      <vt:lpstr>             Кроссворд </vt:lpstr>
      <vt:lpstr>                 Мудрые слова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 дошкольного учреждения</dc:title>
  <dc:creator>Helen</dc:creator>
  <cp:lastModifiedBy>User</cp:lastModifiedBy>
  <cp:revision>10</cp:revision>
  <dcterms:created xsi:type="dcterms:W3CDTF">2009-08-31T09:44:50Z</dcterms:created>
  <dcterms:modified xsi:type="dcterms:W3CDTF">2014-01-29T15:10:19Z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TC101130481049</vt:lpwstr>
  </property>
</Properties>
</file>